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3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4a>
</file>

<file path=ppt/media/media2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E-learning week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Lecture Topic : Negotiation </a:t>
            </a:r>
          </a:p>
          <a:p>
            <a:r>
              <a:rPr lang="en-US" dirty="0" smtClean="0"/>
              <a:t>L-24 Core Activities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545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  negotiation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Coverage:</a:t>
            </a:r>
          </a:p>
          <a:p>
            <a:r>
              <a:rPr lang="en-US" dirty="0" smtClean="0"/>
              <a:t>The term ‘conflict’</a:t>
            </a:r>
          </a:p>
          <a:p>
            <a:r>
              <a:rPr lang="en-US" dirty="0" smtClean="0"/>
              <a:t>Four tasks of conflict management</a:t>
            </a:r>
          </a:p>
          <a:p>
            <a:r>
              <a:rPr lang="en-US" dirty="0" smtClean="0"/>
              <a:t>Several types of conflict  types</a:t>
            </a:r>
          </a:p>
          <a:p>
            <a:r>
              <a:rPr lang="en-US" dirty="0" smtClean="0"/>
              <a:t>Heuristics for conflict analysis</a:t>
            </a:r>
          </a:p>
          <a:p>
            <a:r>
              <a:rPr lang="en-US" dirty="0" smtClean="0"/>
              <a:t>Conflict resolution strategies</a:t>
            </a:r>
          </a:p>
          <a:p>
            <a:r>
              <a:rPr lang="en-US" dirty="0" smtClean="0"/>
              <a:t>Negotiation technique : win-win approach</a:t>
            </a:r>
          </a:p>
          <a:p>
            <a:endParaRPr lang="en-US" dirty="0"/>
          </a:p>
        </p:txBody>
      </p:sp>
      <p:pic>
        <p:nvPicPr>
          <p:cNvPr id="4" name="lecture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12581" y="21945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368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6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Conflict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Four sub-Activities of conflict management</a:t>
            </a:r>
          </a:p>
          <a:p>
            <a:pPr marL="457200" indent="-457200">
              <a:buAutoNum type="arabicParenR"/>
            </a:pPr>
            <a:r>
              <a:rPr lang="en-US" dirty="0" smtClean="0"/>
              <a:t>Identify conflicts </a:t>
            </a:r>
          </a:p>
          <a:p>
            <a:pPr marL="457200" indent="-457200">
              <a:buAutoNum type="arabicParenR"/>
            </a:pPr>
            <a:r>
              <a:rPr lang="en-US" dirty="0" err="1" smtClean="0"/>
              <a:t>Analyse</a:t>
            </a:r>
            <a:r>
              <a:rPr lang="en-US" dirty="0" smtClean="0"/>
              <a:t> the cause</a:t>
            </a:r>
          </a:p>
          <a:p>
            <a:pPr marL="457200" indent="-457200">
              <a:buAutoNum type="arabicParenR"/>
            </a:pPr>
            <a:r>
              <a:rPr lang="en-US" dirty="0" smtClean="0"/>
              <a:t>Resolve the conflicts </a:t>
            </a:r>
          </a:p>
          <a:p>
            <a:pPr marL="457200" indent="-457200">
              <a:buAutoNum type="arabicParenR"/>
            </a:pPr>
            <a:r>
              <a:rPr lang="en-US" dirty="0" smtClean="0"/>
              <a:t>Document the conflict resolution </a:t>
            </a:r>
            <a:endParaRPr lang="en-US" dirty="0"/>
          </a:p>
        </p:txBody>
      </p:sp>
      <p:pic>
        <p:nvPicPr>
          <p:cNvPr id="4" name="lec_ure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55927" y="21945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12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1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24</TotalTime>
  <Words>59</Words>
  <Application>Microsoft Office PowerPoint</Application>
  <PresentationFormat>Widescreen</PresentationFormat>
  <Paragraphs>17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Century Gothic</vt:lpstr>
      <vt:lpstr>Vapor Trail</vt:lpstr>
      <vt:lpstr>E-learning week </vt:lpstr>
      <vt:lpstr>Requirements  negotiation</vt:lpstr>
      <vt:lpstr>Conflict management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E-learning week</dc:title>
  <dc:creator>KJ SE</dc:creator>
  <cp:lastModifiedBy>KJ SE</cp:lastModifiedBy>
  <cp:revision>4</cp:revision>
  <dcterms:created xsi:type="dcterms:W3CDTF">2016-04-25T06:49:44Z</dcterms:created>
  <dcterms:modified xsi:type="dcterms:W3CDTF">2016-04-25T07:46:22Z</dcterms:modified>
</cp:coreProperties>
</file>

<file path=docProps/thumbnail.jpeg>
</file>